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3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6.xml" ContentType="application/inkml+xml"/>
  <Override PartName="/ppt/ink/ink7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8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9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Alexandria"/>
      <p:regular r:id="rId12"/>
    </p:embeddedFont>
    <p:embeddedFont>
      <p:font typeface="Nobile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ru eswara bhujanga kumar javvaji" userId="379f076ef9e03ae9" providerId="LiveId" clId="{612ED2C8-105A-41A8-9BC3-3E5D5654ED67}"/>
    <pc:docChg chg="undo custSel modSld">
      <pc:chgData name="tiru eswara bhujanga kumar javvaji" userId="379f076ef9e03ae9" providerId="LiveId" clId="{612ED2C8-105A-41A8-9BC3-3E5D5654ED67}" dt="2024-11-06T14:53:59.435" v="99" actId="9405"/>
      <pc:docMkLst>
        <pc:docMk/>
      </pc:docMkLst>
      <pc:sldChg chg="addSp modSp mod">
        <pc:chgData name="tiru eswara bhujanga kumar javvaji" userId="379f076ef9e03ae9" providerId="LiveId" clId="{612ED2C8-105A-41A8-9BC3-3E5D5654ED67}" dt="2024-11-06T14:53:19.521" v="96" actId="9405"/>
        <pc:sldMkLst>
          <pc:docMk/>
          <pc:sldMk cId="0" sldId="257"/>
        </pc:sldMkLst>
        <pc:spChg chg="mod">
          <ac:chgData name="tiru eswara bhujanga kumar javvaji" userId="379f076ef9e03ae9" providerId="LiveId" clId="{612ED2C8-105A-41A8-9BC3-3E5D5654ED67}" dt="2024-11-06T14:50:25.225" v="35" actId="14100"/>
          <ac:spMkLst>
            <pc:docMk/>
            <pc:sldMk cId="0" sldId="257"/>
            <ac:spMk id="7" creationId="{00000000-0000-0000-0000-000000000000}"/>
          </ac:spMkLst>
        </pc:spChg>
        <pc:spChg chg="mod">
          <ac:chgData name="tiru eswara bhujanga kumar javvaji" userId="379f076ef9e03ae9" providerId="LiveId" clId="{612ED2C8-105A-41A8-9BC3-3E5D5654ED67}" dt="2024-11-06T14:48:50.471" v="33" actId="20577"/>
          <ac:spMkLst>
            <pc:docMk/>
            <pc:sldMk cId="0" sldId="257"/>
            <ac:spMk id="15" creationId="{00000000-0000-0000-0000-000000000000}"/>
          </ac:spMkLst>
        </pc:spChg>
        <pc:inkChg chg="add">
          <ac:chgData name="tiru eswara bhujanga kumar javvaji" userId="379f076ef9e03ae9" providerId="LiveId" clId="{612ED2C8-105A-41A8-9BC3-3E5D5654ED67}" dt="2024-11-06T14:22:35.386" v="0" actId="9405"/>
          <ac:inkMkLst>
            <pc:docMk/>
            <pc:sldMk cId="0" sldId="257"/>
            <ac:inkMk id="16" creationId="{0395A9D0-F88C-49F5-C343-5B0C3D023F9D}"/>
          </ac:inkMkLst>
        </pc:inkChg>
        <pc:inkChg chg="add">
          <ac:chgData name="tiru eswara bhujanga kumar javvaji" userId="379f076ef9e03ae9" providerId="LiveId" clId="{612ED2C8-105A-41A8-9BC3-3E5D5654ED67}" dt="2024-11-06T14:22:47.198" v="1" actId="9405"/>
          <ac:inkMkLst>
            <pc:docMk/>
            <pc:sldMk cId="0" sldId="257"/>
            <ac:inkMk id="17" creationId="{DCDD766E-CE26-CF80-B483-F8CA1AA96479}"/>
          </ac:inkMkLst>
        </pc:inkChg>
        <pc:inkChg chg="add">
          <ac:chgData name="tiru eswara bhujanga kumar javvaji" userId="379f076ef9e03ae9" providerId="LiveId" clId="{612ED2C8-105A-41A8-9BC3-3E5D5654ED67}" dt="2024-11-06T14:53:19.521" v="96" actId="9405"/>
          <ac:inkMkLst>
            <pc:docMk/>
            <pc:sldMk cId="0" sldId="257"/>
            <ac:inkMk id="18" creationId="{A4C2779A-F6EA-7CB6-8317-C3EA00596675}"/>
          </ac:inkMkLst>
        </pc:inkChg>
      </pc:sldChg>
      <pc:sldChg chg="addSp delSp modSp mod">
        <pc:chgData name="tiru eswara bhujanga kumar javvaji" userId="379f076ef9e03ae9" providerId="LiveId" clId="{612ED2C8-105A-41A8-9BC3-3E5D5654ED67}" dt="2024-11-06T14:53:32.487" v="97" actId="9405"/>
        <pc:sldMkLst>
          <pc:docMk/>
          <pc:sldMk cId="0" sldId="258"/>
        </pc:sldMkLst>
        <pc:spChg chg="mod">
          <ac:chgData name="tiru eswara bhujanga kumar javvaji" userId="379f076ef9e03ae9" providerId="LiveId" clId="{612ED2C8-105A-41A8-9BC3-3E5D5654ED67}" dt="2024-11-06T14:50:54.637" v="47" actId="20577"/>
          <ac:spMkLst>
            <pc:docMk/>
            <pc:sldMk cId="0" sldId="258"/>
            <ac:spMk id="4" creationId="{00000000-0000-0000-0000-000000000000}"/>
          </ac:spMkLst>
        </pc:spChg>
        <pc:inkChg chg="add del">
          <ac:chgData name="tiru eswara bhujanga kumar javvaji" userId="379f076ef9e03ae9" providerId="LiveId" clId="{612ED2C8-105A-41A8-9BC3-3E5D5654ED67}" dt="2024-11-06T14:23:02.407" v="3" actId="9405"/>
          <ac:inkMkLst>
            <pc:docMk/>
            <pc:sldMk cId="0" sldId="258"/>
            <ac:inkMk id="9" creationId="{D8C726B2-B854-1193-1DFD-AE340794FE3A}"/>
          </ac:inkMkLst>
        </pc:inkChg>
        <pc:inkChg chg="add">
          <ac:chgData name="tiru eswara bhujanga kumar javvaji" userId="379f076ef9e03ae9" providerId="LiveId" clId="{612ED2C8-105A-41A8-9BC3-3E5D5654ED67}" dt="2024-11-06T14:53:32.487" v="97" actId="9405"/>
          <ac:inkMkLst>
            <pc:docMk/>
            <pc:sldMk cId="0" sldId="258"/>
            <ac:inkMk id="9" creationId="{DBF586BD-4F4D-06CF-8853-B1D2C14E7A73}"/>
          </ac:inkMkLst>
        </pc:inkChg>
        <pc:inkChg chg="add">
          <ac:chgData name="tiru eswara bhujanga kumar javvaji" userId="379f076ef9e03ae9" providerId="LiveId" clId="{612ED2C8-105A-41A8-9BC3-3E5D5654ED67}" dt="2024-11-06T14:23:19.755" v="4" actId="9405"/>
          <ac:inkMkLst>
            <pc:docMk/>
            <pc:sldMk cId="0" sldId="258"/>
            <ac:inkMk id="10" creationId="{CC34643D-6A37-A406-49F6-3CE6D826DBF4}"/>
          </ac:inkMkLst>
        </pc:inkChg>
      </pc:sldChg>
      <pc:sldChg chg="modSp mod">
        <pc:chgData name="tiru eswara bhujanga kumar javvaji" userId="379f076ef9e03ae9" providerId="LiveId" clId="{612ED2C8-105A-41A8-9BC3-3E5D5654ED67}" dt="2024-11-06T14:51:15.546" v="61" actId="20577"/>
        <pc:sldMkLst>
          <pc:docMk/>
          <pc:sldMk cId="0" sldId="259"/>
        </pc:sldMkLst>
        <pc:spChg chg="mod">
          <ac:chgData name="tiru eswara bhujanga kumar javvaji" userId="379f076ef9e03ae9" providerId="LiveId" clId="{612ED2C8-105A-41A8-9BC3-3E5D5654ED67}" dt="2024-11-06T14:51:15.546" v="61" actId="20577"/>
          <ac:spMkLst>
            <pc:docMk/>
            <pc:sldMk cId="0" sldId="259"/>
            <ac:spMk id="6" creationId="{00000000-0000-0000-0000-000000000000}"/>
          </ac:spMkLst>
        </pc:spChg>
      </pc:sldChg>
      <pc:sldChg chg="addSp modSp mod">
        <pc:chgData name="tiru eswara bhujanga kumar javvaji" userId="379f076ef9e03ae9" providerId="LiveId" clId="{612ED2C8-105A-41A8-9BC3-3E5D5654ED67}" dt="2024-11-06T14:53:59.435" v="99" actId="9405"/>
        <pc:sldMkLst>
          <pc:docMk/>
          <pc:sldMk cId="0" sldId="260"/>
        </pc:sldMkLst>
        <pc:spChg chg="mod">
          <ac:chgData name="tiru eswara bhujanga kumar javvaji" userId="379f076ef9e03ae9" providerId="LiveId" clId="{612ED2C8-105A-41A8-9BC3-3E5D5654ED67}" dt="2024-11-06T14:51:35.741" v="80" actId="20577"/>
          <ac:spMkLst>
            <pc:docMk/>
            <pc:sldMk cId="0" sldId="260"/>
            <ac:spMk id="14" creationId="{00000000-0000-0000-0000-000000000000}"/>
          </ac:spMkLst>
        </pc:spChg>
        <pc:spChg chg="mod">
          <ac:chgData name="tiru eswara bhujanga kumar javvaji" userId="379f076ef9e03ae9" providerId="LiveId" clId="{612ED2C8-105A-41A8-9BC3-3E5D5654ED67}" dt="2024-11-06T14:51:54.513" v="95" actId="20577"/>
          <ac:spMkLst>
            <pc:docMk/>
            <pc:sldMk cId="0" sldId="260"/>
            <ac:spMk id="19" creationId="{00000000-0000-0000-0000-000000000000}"/>
          </ac:spMkLst>
        </pc:spChg>
        <pc:inkChg chg="add">
          <ac:chgData name="tiru eswara bhujanga kumar javvaji" userId="379f076ef9e03ae9" providerId="LiveId" clId="{612ED2C8-105A-41A8-9BC3-3E5D5654ED67}" dt="2024-11-06T14:53:50.268" v="98" actId="9405"/>
          <ac:inkMkLst>
            <pc:docMk/>
            <pc:sldMk cId="0" sldId="260"/>
            <ac:inkMk id="20" creationId="{97008009-E1E4-339D-2230-EF4CEE9A42A8}"/>
          </ac:inkMkLst>
        </pc:inkChg>
        <pc:inkChg chg="add">
          <ac:chgData name="tiru eswara bhujanga kumar javvaji" userId="379f076ef9e03ae9" providerId="LiveId" clId="{612ED2C8-105A-41A8-9BC3-3E5D5654ED67}" dt="2024-11-06T14:53:59.435" v="99" actId="9405"/>
          <ac:inkMkLst>
            <pc:docMk/>
            <pc:sldMk cId="0" sldId="260"/>
            <ac:inkMk id="21" creationId="{23229423-E1BA-C6A2-DC2A-02FFEEE73FF5}"/>
          </ac:inkMkLst>
        </pc:inkChg>
      </pc:sldChg>
      <pc:sldChg chg="addSp mod">
        <pc:chgData name="tiru eswara bhujanga kumar javvaji" userId="379f076ef9e03ae9" providerId="LiveId" clId="{612ED2C8-105A-41A8-9BC3-3E5D5654ED67}" dt="2024-11-06T14:23:37.660" v="5" actId="9405"/>
        <pc:sldMkLst>
          <pc:docMk/>
          <pc:sldMk cId="0" sldId="262"/>
        </pc:sldMkLst>
        <pc:inkChg chg="add">
          <ac:chgData name="tiru eswara bhujanga kumar javvaji" userId="379f076ef9e03ae9" providerId="LiveId" clId="{612ED2C8-105A-41A8-9BC3-3E5D5654ED67}" dt="2024-11-06T14:23:37.660" v="5" actId="9405"/>
          <ac:inkMkLst>
            <pc:docMk/>
            <pc:sldMk cId="0" sldId="262"/>
            <ac:inkMk id="13" creationId="{17F0E488-1175-16CB-5545-53ED5E3525D5}"/>
          </ac:inkMkLst>
        </pc:inkChg>
      </pc:sldChg>
      <pc:sldChg chg="addSp mod">
        <pc:chgData name="tiru eswara bhujanga kumar javvaji" userId="379f076ef9e03ae9" providerId="LiveId" clId="{612ED2C8-105A-41A8-9BC3-3E5D5654ED67}" dt="2024-11-06T14:23:54.554" v="6" actId="9405"/>
        <pc:sldMkLst>
          <pc:docMk/>
          <pc:sldMk cId="0" sldId="264"/>
        </pc:sldMkLst>
        <pc:inkChg chg="add">
          <ac:chgData name="tiru eswara bhujanga kumar javvaji" userId="379f076ef9e03ae9" providerId="LiveId" clId="{612ED2C8-105A-41A8-9BC3-3E5D5654ED67}" dt="2024-11-06T14:23:54.554" v="6" actId="9405"/>
          <ac:inkMkLst>
            <pc:docMk/>
            <pc:sldMk cId="0" sldId="264"/>
            <ac:inkMk id="16" creationId="{40B0E03E-C52E-6403-80C8-6130FB10C9F2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4:22:35.37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24575,'0'495'0,"-1"-485"0,2-1 0,-1 0 0,1 0 0,4 16 0,-4-23 0,0 1 0,0 0 0,0 0 0,0-1 0,1 1 0,-1 0 0,1-1 0,0 0 0,-1 1 0,1-1 0,1 0 0,-1 0 0,0 0 0,0 0 0,1 0 0,-1-1 0,1 1 0,4 2 0,89 46 0,-64-32 0,0-1 0,35 12 0,233 64 0,-269-85 0,-1-1 0,1-2 0,0-1 0,0-2 0,62-3 0,36 4 0,-116-1 0,0 0 0,0 1 0,-1 1 0,1 0 0,-1 1 0,15 8 0,-12-5 0,0-2 0,0 0 0,22 5 0,18-3 0,0-3 0,1-2 0,84-7 0,-23 1 0,1399 3 0,-1492-1 0,-1-2 0,1 0 0,27-8 0,-23 4 0,50-5 0,-48 9 0,46-12 0,-44 8 0,37-3 0,337 5 0,-224 7 0,272-2-1365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4:22:47.19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4250 423 24575,'1'-100'0,"-3"-110"0,2 205 0,-1 0 0,0 0 0,0 0 0,0-1 0,0 1 0,-1 0 0,1 1 0,-1-1 0,-1 0 0,1 0 0,-1 1 0,1-1 0,-1 1 0,-1 0 0,1 0 0,0 0 0,-1 1 0,-5-5 0,5 5 0,-1 0 0,0 1 0,0-1 0,0 1 0,-1 0 0,1 1 0,-1-1 0,1 1 0,-1 0 0,1 0 0,-1 1 0,1-1 0,-1 1 0,0 1 0,1-1 0,-10 3 0,-55 10 0,21-3 0,-1-2 0,-54 1 0,-456-8 0,248-3 0,288 3 0,0 2 0,1 0 0,-28 9 0,23-6 0,-50 6 0,48-9 0,-52 13 0,53-9 0,-57 7 0,-294-12 0,192-4 0,-1632 2 0,1811 0 0,1 0 0,0 0 0,0 1 0,0 0 0,-15 5 0,21-5 0,-1 0 0,0 0 0,1 0 0,-1 1 0,1-1 0,-1 1 0,1 0 0,0 0 0,0 0 0,-1 0 0,2 0 0,-1 0 0,0 1 0,0-1 0,1 1 0,-1-1 0,1 1 0,0-1 0,-2 6 0,1-1 0,0 0 0,1 0 0,-1 0 0,2 0 0,-1 1 0,1-1 0,0 0 0,0 0 0,1 0 0,0 1 0,2 6 0,3 8 0,2 0 0,11 23 0,-11-28 0,-1 1 0,-1-1 0,0 1 0,4 24 0,-7-7 0,-2 56 0,0 5 0,-1-93 0,0 1 0,1-1 0,0 0 0,-1 1 0,1-1 0,0 0 0,1 1 0,-1-1 0,0 0 0,1 0 0,0 0 0,0 0 0,0-1 0,0 1 0,0 0 0,0-1 0,4 3 0,-2-2 0,0 0 0,1 0 0,0 0 0,0-1 0,0 0 0,0 0 0,0 0 0,0-1 0,10 2 0,7 0 0,-1-2 0,0-1 0,1-1 0,29-4 0,-37 2 0,0-1 0,-1 0 0,1-1 0,-1 0 0,0-1 0,14-8 0,30-13 0,-23 15 0,0 2 0,1 1 0,0 1 0,0 3 0,1 0 0,0 3 0,42 2 0,-45-2 0,-1-1 0,47-10 0,-44 6 0,61-4 0,-55 11 0,-22 0 0,0 0 0,38-5 0,-52 4 0,1-1 0,-1 1 0,0-1 0,0 0 0,0 0 0,0 0 0,0-1 0,0 0 0,0 0 0,-1 0 0,1 0 0,-1-1 0,0 0 0,6-7 0,1-5 0,-1 1 0,0-2 0,-1 1 0,-1-1 0,8-26 0,-15 42 0,0-1 0,-1 1 0,0-1 0,1 1 0,-1-1 0,0 0 0,0 1 0,0-1 0,0 1 0,0-1 0,0 0 0,0 1 0,-1-1 0,1 0 0,-1 1 0,1-1 0,-1 1 0,0-1 0,1 1 0,-1 0 0,0-1 0,0 1 0,0-1 0,0 1 0,0 0 0,0 0 0,0 0 0,-1 0 0,1 0 0,0 0 0,0 0 0,-1 0 0,1 0 0,-1 1 0,1-1 0,-1 0 0,1 1 0,-1-1 0,0 1 0,1 0 0,-3-1 0,-9-1 0,0 0 0,0 1 0,0 0 0,-14 1 0,17 0 0,-547 5 0,3801-5-1365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4:53:19.51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1 158 24575,'1303'0'0,"-1277"-1"0,0-2 0,48-11 0,-14 1 0,1 0 0,-41 8 0,1 0 0,32-2 0,86-9 0,-86 8 0,65-2 0,-100 9 0,0-1 0,0-1 0,0-1 0,-1-1 0,26-9 0,-22 6 0,-1 2 0,1 0 0,27-3 0,251 5 0,-159 6 0,-96-2 0,61 2 0,-93-1 0,0 1 0,-1 0 0,1 0 0,-1 2 0,0-1 0,20 11 0,118 54 0,-142-65 0,0 1 0,-1-1 0,1 1 0,-1 1 0,0-1 0,0 1 0,0 0 0,-1 0 0,0 1 0,0-1 0,0 1 0,-1 0 0,0 1 0,0-1 0,4 11 0,-6-13 0,0 0 0,-1 1 0,0-1 0,0 1 0,0-1 0,0 1 0,-1 0 0,0-1 0,0 1 0,0 0 0,-1-1 0,1 1 0,-1-1 0,0 1 0,0-1 0,-1 1 0,1-1 0,-1 1 0,0-1 0,0 0 0,-1 0 0,1 0 0,-1 0 0,0-1 0,0 1 0,-4 3 0,0 0 0,-1 0 0,-1-1 0,0 0 0,1-1 0,-2 0 0,1 0 0,-1 0 0,1-2 0,-1 1 0,0-1 0,0 0 0,-1-1 0,-11 1 0,-18 0 0,0-1 0,-47-5 0,21 0 0,-755 2 0,429 2 0,362 1 0,0 0 0,-36 10 0,34-6 0,-53 3 0,-465-7 0,264-4 0,39 2-1365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4:23:19.7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1 497 24575,'2505'0'0,"-2457"2"0,81 15 0,-76-9 0,58 3 0,-107-11 0,19 0 0,0 1 0,0 2 0,40 8 0,-28-3 0,0-1 0,0-2 0,42 1 0,110-8 0,-72 0 0,-26 0 0,112 5 0,-94 14 0,-71-9 0,47 3 0,134-9 0,-137-3 0,-76 1 0,0 0 0,1-1 0,-1 1 0,1-1 0,-1 0 0,0 0 0,0 0 0,0 0 0,0-1 0,0 0 0,0 0 0,0 0 0,0 0 0,6-6 0,-4 3 0,-1-1 0,0 0 0,-1 0 0,1 0 0,-1-1 0,0 1 0,5-13 0,2-7 0,-2 1 0,0-2 0,7-39 0,0 0 0,7-41 0,-22 96 0,0 0 0,0-1 0,-2 1 0,1 0 0,-1 0 0,-1 0 0,-4-17 0,4 22 0,-1 1 0,1-1 0,-1 1 0,0 0 0,0 1 0,-1-1 0,1 0 0,-1 1 0,0 0 0,0 0 0,-1 0 0,1 0 0,-1 1 0,0-1 0,0 1 0,0 0 0,0 1 0,0 0 0,-1-1 0,1 2 0,-9-3 0,-8-1 0,1 1 0,-1 1 0,0 1 0,-27 0 0,-964 6 0,-2168-4 0,3148 4 0,33-4 0,0 0 0,-1 0 0,1 0 0,0 0 0,0 1 0,-1-1 0,1 0 0,0 0 0,0 0 0,0 1 0,-1-1 0,1 0 0,0 0 0,0 0 0,0 1 0,0-1 0,-1 0 0,1 0 0,0 1 0,0-1 0,0 0 0,0 0 0,0 1 0,0-1 0,0 0 0,0 1 0,0-1 0,0 0 0,0 1 0,0-1 0,10 14 0,7 1 0,60 48 0,-67-56 0,-1-1 0,1-1 0,0 0 0,1 0 0,-1-1 0,21 6 0,34 5 0,0-4 0,0-2 0,77 1 0,1049-12 0,-1159 4 0,1 1 0,51 12 0,-49-7 0,69 4 0,444-10 0,-261-5 0,-191 2 0,109 3 0,-178 2 0,38 10 0,-42-8 0,1-1 0,28 2 0,-17-5 0,0 2 0,-1 1 0,1 1 0,-2 2 0,1 2 0,42 17 0,-53-17 0,1-1 0,0 0 0,1-2 0,-1-1 0,1-1 0,39 2 0,-36-4 164,52 12-1,6 0-1855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4:53:32.48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 1 24575,'-1'58'0,"3"67"0,-2-121 0,0-1 0,1 0 0,0 0 0,0 0 0,0 1 0,0-1 0,0 0 0,0 0 0,1-1 0,0 1 0,-1 0 0,1 0 0,0-1 0,0 1 0,1-1 0,-1 0 0,0 1 0,1-1 0,-1 0 0,1 0 0,0-1 0,0 1 0,0-1 0,0 1 0,0-1 0,0 0 0,0 0 0,0 0 0,0 0 0,4 0 0,11 1 0,0-1 0,0 0 0,0-1 0,25-3 0,-10 1 0,373-2 74,-252 5-1513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4:53:50.26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1 160 24575,'42'-1'0,"0"-2"0,57-12 0,-12 2 0,29-6 0,-79 13 0,1 2 0,0 1 0,1 2 0,40 4 0,80-4 0,-70-13 0,-61 8 0,46-4 0,-32 7 0,0-1 0,0-2 0,76-22 0,-91 21 0,0 1 0,1 1 0,51-2 0,87 8 0,-61 2 0,-4-5 0,107 5 0,-133 11 0,-56-9 0,1-1 0,23 2 0,118-6 0,17 1 0,-102 14 0,-57-10 0,0-1 0,23 2 0,-6-5 0,-17 0 0,0 0 0,0 1 0,29 7 0,8 0 0,-44-8 0,-1 1 0,0 0 0,1 1 0,16 5 0,-25-6 0,-1-1 0,1 1 0,-1-1 0,0 1 0,1 0 0,-1-1 0,0 1 0,0 0 0,0 0 0,-1 1 0,1-1 0,0 0 0,-1 1 0,0-1 0,1 1 0,-1-1 0,0 1 0,0 0 0,0-1 0,-1 1 0,1 0 0,-1 0 0,0-1 0,1 1 0,-1 0 0,-1 4 0,1-3 0,0-1 0,-1 1 0,1 0 0,-1-1 0,0 0 0,0 1 0,-1-1 0,1 1 0,-1-1 0,0 0 0,1 0 0,-1 0 0,0 0 0,-1 0 0,1-1 0,-1 1 0,1-1 0,-1 1 0,0-1 0,-4 3 0,-13 7 0,-1-1 0,0-1 0,-1-1 0,0-1 0,0 0 0,0-2 0,-1-1 0,0-1 0,0 0 0,-31-1 0,-1401-6-1365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4:53:59.43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33 24575,'89'1'0,"101"-3"0,-115-12 0,-56 9 0,0 1 0,26-2 0,308 3 191,-182 5-1747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4:23:37.65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1 118 24575,'9'1'0,"0"0"0,0 0 0,-1 1 0,1 0 0,13 6 0,29 6 0,32-6 0,-1-3 0,92-7 0,-49 0 0,888 2 0,-980-2 0,1-1 0,41-10 0,34-3 0,11 10 0,-53 4 0,67-11 0,-39 1 0,187 1 0,-251 9 0,0-1 0,0-2 0,0-1 0,49-16 0,-46 12 0,1 1 0,0 1 0,42-2 0,317 8 0,-189 4 0,-106-3 0,119 3 0,-190 1 0,-1 1 0,1 1 0,-1 2 0,0 0 0,-1 2 0,0 1 0,-1 1 0,39 22 0,-48-22 0,0 1 0,-1 1 0,15 16 0,-18-17 0,1 0 0,0-1 0,0 0 0,29 17 0,53 28 0,-49-27 0,-27-16 0,1 1 0,-2 1 0,0 0 0,17 20 0,-32-32 0,-1 0 0,1-1 0,-1 1 0,0 0 0,0 1 0,0-1 0,0 0 0,0 0 0,-1 1 0,1-1 0,-1 1 0,0 0 0,0-1 0,-1 1 0,1 0 0,-1-1 0,0 1 0,1 0 0,-2 0 0,1-1 0,0 1 0,-1 0 0,0-1 0,1 1 0,-2 0 0,-1 5 0,0-4 0,0-1 0,0 1 0,0-1 0,0 0 0,-1 0 0,0 0 0,0 0 0,0-1 0,0 0 0,0 0 0,-1 0 0,1 0 0,-1-1 0,0 1 0,0-1 0,0 0 0,0-1 0,-7 2 0,-23 3 0,0-3 0,-1-1 0,0-1 0,-46-6 0,-5 2 0,-558 2 0,612 3 0,1 1 0,-47 11 0,40-7 0,-43 4 0,47-8 0,-1 1 0,1 2 0,0 1 0,-63 23 0,74-23 0,-1-2 0,0 0 0,0-1 0,0-1 0,-33-1 0,-11 1 0,41 0 0,-38 11 0,41-8 0,-49 5 0,12-10 0,42-2 0,-1 1 0,1 2 0,1 0 0,-1 1 0,-21 5 0,12 2 0,-7 2 0,0 0 0,-1-3 0,1-1 0,-2-2 0,-40 2 0,-412-8 0,184-3 0,-224 3 0,504-1 0,0-2 0,-50-11 0,-18-3 0,-48-10 0,86 14 0,46 11 0,0-1 0,0 0 0,0-1 0,0 0 0,1-1 0,0 1 0,-1-2 0,2 1 0,-1-1 0,1-1 0,0 0 0,0 0 0,1 0 0,0-1 0,-9-12 0,5 3 0,1-1 0,0 0 0,2 0 0,0-1 0,1 0 0,-9-39 0,9 30 0,-3-8 0,2 0 0,1-1 0,2 0 0,2 0 0,1-58 0,2 92 0,0 0 0,0 0 0,1 0 0,-1 0 0,1 1 0,-1-1 0,1 0 0,0 0 0,0 1 0,0-1 0,1 0 0,-1 1 0,1-1 0,-1 1 0,1 0 0,0-1 0,0 1 0,0 0 0,0 0 0,0 0 0,0 0 0,1 1 0,-1-1 0,1 0 0,-1 1 0,5-2 0,-2 2 0,0 0 0,0 1 0,0-1 0,0 1 0,0 1 0,0-1 0,0 0 0,0 1 0,0 0 0,0 0 0,0 1 0,-1 0 0,1-1 0,8 6 0,29 14 0,77 25 0,-94-39 0,1 0 0,0-2 0,0-1 0,43 1 0,291-6 0,-113-2 0,-237 3 0,1 1 0,0 0 0,-1 1 0,0-1 0,1 2 0,-1 0 0,0 0 0,0 1 0,16 8 0,-12-3 0,0 0 0,-1 1 0,-1 0 0,0 0 0,19 22 0,-23-23 0,1 0 0,0-1 0,0 0 0,0 0 0,1-1 0,17 9 0,-23-15 0,-1 1 0,0 0 0,1 0 0,-1 1 0,0-1 0,0 1 0,0-1 0,4 7 0,-7-9 0,1 1 0,-1-1 0,0 1 0,0-1 0,0 0 0,1 1 0,-1-1 0,0 1 0,0-1 0,0 1 0,0-1 0,0 1 0,0-1 0,0 1 0,0-1 0,0 1 0,0-1 0,0 1 0,0-1 0,0 0 0,0 1 0,-1-1 0,1 1 0,0-1 0,0 1 0,-1-1 0,1 1 0,-2 0 0,1 0 0,0 0 0,-1 0 0,1 0 0,-1 0 0,1 0 0,-1-1 0,1 1 0,-1 0 0,1-1 0,-1 0 0,-2 1 0,-10 2 0,0-2 0,0 1 0,0-2 0,0 0 0,0-1 0,-27-4 0,-85-28 0,94 22 0,1 2 0,-1 2 0,-48-6 0,-266 12 0,161 3 0,144-3 0,-45 0 0,80 2 0,1-1 0,-1 1 0,0 0 0,1 0 0,-1 1 0,1 0 0,-1 0 0,1 0 0,0 0 0,-1 1 0,-5 4 0,10-7 0,1 1 0,-1-1 0,1 1 0,-1-1 0,0 1 0,1-1 0,-1 1 0,1-1 0,-1 1 0,1-1 0,-1 1 0,1 0 0,0-1 0,-1 1 0,1 0 0,0-1 0,-1 1 0,1 0 0,0-1 0,0 1 0,0 0 0,-1 0 0,1-1 0,0 1 0,0 0 0,0 0 0,0 0 0,1-1 0,-1 2 0,1 0 0,0-1 0,0 0 0,0 0 0,0 0 0,0 1 0,0-1 0,0-1 0,1 1 0,-1 0 0,0 0 0,0 0 0,1 0 0,2 0 0,6 3 0,0-1 0,0 0 0,14 1 0,51 3 0,-1-3 0,88-7 0,-29 0 0,2974 3-1365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4:23:54.5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84 24575,'2610'0'0,"-2576"-2"0,-1-2 0,1-1 0,-1-2 0,61-20 0,-33 9 0,-22 10 0,0 3 0,0 0 0,0 3 0,0 1 0,41 5 0,8-1 0,784-3 0,-865 0 0,0 0 0,0 0 0,0 1 0,0 0 0,-1 0 0,1 0 0,0 1 0,-1 0 0,8 4 0,-11-5 0,0 1 0,0 0 0,-1 1 0,1-1 0,-1 0 0,1 1 0,-1 0 0,0-1 0,1 1 0,-1 0 0,-1 0 0,1 0 0,0 0 0,-1 1 0,0-1 0,1 0 0,-1 1 0,-1-1 0,2 7 0,2 27 0,-1 1 0,-3 0 0,-5 57 0,0 2 0,5-87 0,0-1 0,-1 0 0,0 0 0,-1 0 0,0 0 0,0-1 0,-1 1 0,0 0 0,-1-1 0,-8 15 0,8-17 0,0 0 0,-1-1 0,0 1 0,0-1 0,0 0 0,-1-1 0,1 1 0,-1-1 0,0 0 0,0-1 0,-1 1 0,1-1 0,-1 0 0,-10 2 0,-3 0 0,-1 0 0,-22 0 0,27-3 0,0 0 0,0 1 0,0 1 0,-31 11 0,9-1 0,-64 17 0,-18 5 0,69-15 0,25-9 0,0-2 0,0-1 0,-1-1 0,-39 7 0,-55 6 0,38-5 0,2 2 0,50-11 0,-1-1 0,-36 3 0,-80 9 0,32-2 0,25-13 0,64-3 0,0 1 0,0 1 0,-51 11 0,43-5 0,-1-2 0,1-1 0,-40 1 0,-110-7 0,80-1 0,-577 2 0,650-2 0,0-2 0,-1-1 0,1-2 0,-58-20 0,6 3 0,19 5 0,1-3 0,1-3 0,-63-35 0,101 48 0,0 1 0,-1 1 0,0 1 0,-1 1 0,0 1 0,0 1 0,0 2 0,-51-2 0,38 7 0,6-1 0,-1-1 0,-34-5 0,59 4 0,0 0 0,0 0 0,0-1 0,1 0 0,-1-1 0,1 0 0,0 0 0,0-1 0,0-1 0,1 1 0,-12-11 0,15 11 0,0-1 0,0-1 0,1 1 0,0 0 0,0-1 0,1 0 0,0 0 0,0 0 0,0 0 0,1-1 0,0 1 0,0-1 0,1 1 0,0-1 0,1 0 0,-1 1 0,1-1 0,2-14 0,0 7 0,0 1 0,1-1 0,1 1 0,0 0 0,0 0 0,2 0 0,0 1 0,15-26 0,-16 33 0,1-1 0,0 1 0,0 0 0,0 1 0,1-1 0,0 1 0,0 0 0,0 1 0,1 0 0,-1 0 0,1 1 0,0 0 0,0 0 0,11-2 0,10-1 0,0 0 0,52-1 0,-37 4 0,48 4 0,-75 1 0,-1 0 0,1 1 0,-1 0 0,0 1 0,1 1 0,15 8 0,-6-1 0,117 47 0,-99-48 0,72 11 0,14 2 0,-79-12 0,1-3 0,95 5 0,108-14 0,-107-2 0,566 2 0,-681 1 0,-1 3 0,47 9 0,-40-5 0,43 3 0,336-8 0,-215-6 0,350 3-1365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5860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.xml"/><Relationship Id="rId5" Type="http://schemas.openxmlformats.org/officeDocument/2006/relationships/image" Target="../media/image4.png"/><Relationship Id="rId4" Type="http://schemas.openxmlformats.org/officeDocument/2006/relationships/customXml" Target="../ink/ink1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customXml" Target="../ink/ink5.xml"/><Relationship Id="rId4" Type="http://schemas.openxmlformats.org/officeDocument/2006/relationships/image" Target="../media/image6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7.xml"/><Relationship Id="rId5" Type="http://schemas.openxmlformats.org/officeDocument/2006/relationships/image" Target="../media/image10.png"/><Relationship Id="rId4" Type="http://schemas.openxmlformats.org/officeDocument/2006/relationships/customXml" Target="../ink/ink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0.png"/><Relationship Id="rId3" Type="http://schemas.openxmlformats.org/officeDocument/2006/relationships/image" Target="../media/image16.png"/><Relationship Id="rId7" Type="http://schemas.openxmlformats.org/officeDocument/2006/relationships/customXml" Target="../ink/ink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00.png"/><Relationship Id="rId4" Type="http://schemas.openxmlformats.org/officeDocument/2006/relationships/customXml" Target="../ink/ink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3871"/>
            <a:ext cx="7556421" cy="1990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Recommender Systems: Snapdeal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3646449"/>
            <a:ext cx="7556421" cy="4248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Snapdeal, a major Indian e-commerce platform, uses a recommender system to personalize shopping experiences. It analyzes user preferences to suggest relevant products, boosting engagement and sales.</a:t>
            </a:r>
          </a:p>
          <a:p>
            <a:pPr marL="0" indent="0">
              <a:lnSpc>
                <a:spcPts val="3100"/>
              </a:lnSpc>
              <a:buNone/>
            </a:pPr>
            <a:endParaRPr lang="en-US" sz="1800" dirty="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0" indent="0">
              <a:lnSpc>
                <a:spcPts val="3100"/>
              </a:lnSpc>
              <a:buNone/>
            </a:pPr>
            <a:endParaRPr lang="en-US" dirty="0">
              <a:solidFill>
                <a:srgbClr val="404155"/>
              </a:solidFill>
              <a:latin typeface="Nobile" pitchFamily="34" charset="0"/>
            </a:endParaRPr>
          </a:p>
          <a:p>
            <a:pPr marL="0" indent="0">
              <a:lnSpc>
                <a:spcPts val="3100"/>
              </a:lnSpc>
              <a:buNone/>
            </a:pPr>
            <a:r>
              <a:rPr lang="en-US" sz="1800" dirty="0">
                <a:solidFill>
                  <a:srgbClr val="404155"/>
                </a:solidFill>
                <a:latin typeface="Nobile" pitchFamily="34" charset="0"/>
              </a:rPr>
              <a:t>JAVVAJI TIRU ESWARA BHUJANGA KUMAR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dirty="0">
                <a:solidFill>
                  <a:srgbClr val="404155"/>
                </a:solidFill>
                <a:latin typeface="Nobile" pitchFamily="34" charset="0"/>
              </a:rPr>
              <a:t>AP22110010385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800" dirty="0">
                <a:solidFill>
                  <a:srgbClr val="404155"/>
                </a:solidFill>
                <a:latin typeface="Nobile" pitchFamily="34" charset="0"/>
              </a:rPr>
              <a:t>CSE-L</a:t>
            </a:r>
            <a:endParaRPr lang="en-US"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1109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What Are Recommender Systems?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239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1523" y="3208973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12396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Personalization Engines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6871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Recommender systems analyze user behavior to provide tailored suggestions.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239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7481" y="3208973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123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Sales Boosters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1438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They increase revenue by promoting relevant products to potential buyers.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022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5090" y="5987296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02285"/>
            <a:ext cx="38315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User Experience Enhancers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39270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systems simplify product discovery, saving time for online shoppers.</a:t>
            </a: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0395A9D0-F88C-49F5-C343-5B0C3D023F9D}"/>
                  </a:ext>
                </a:extLst>
              </p14:cNvPr>
              <p14:cNvContentPartPr/>
              <p14:nvPr/>
            </p14:nvContentPartPr>
            <p14:xfrm>
              <a:off x="12788054" y="7724644"/>
              <a:ext cx="1638000" cy="33048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0395A9D0-F88C-49F5-C343-5B0C3D023F9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25054" y="7661644"/>
                <a:ext cx="176364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DCDD766E-CE26-CF80-B483-F8CA1AA96479}"/>
                  </a:ext>
                </a:extLst>
              </p14:cNvPr>
              <p14:cNvContentPartPr/>
              <p14:nvPr/>
            </p14:nvContentPartPr>
            <p14:xfrm>
              <a:off x="12896054" y="7818244"/>
              <a:ext cx="1530360" cy="2786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DCDD766E-CE26-CF80-B483-F8CA1AA96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833414" y="7755244"/>
                <a:ext cx="1656000" cy="40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A4C2779A-F6EA-7CB6-8317-C3EA00596675}"/>
                  </a:ext>
                </a:extLst>
              </p14:cNvPr>
              <p14:cNvContentPartPr/>
              <p14:nvPr/>
            </p14:nvContentPartPr>
            <p14:xfrm>
              <a:off x="6957878" y="5206443"/>
              <a:ext cx="1128240" cy="14688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A4C2779A-F6EA-7CB6-8317-C3EA0059667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895238" y="5143803"/>
                <a:ext cx="1253880" cy="2725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1822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Types of Recommender Systems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Content-Based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Recommends items similar to those a user has liked before.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30958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Collaborative Filtering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Suggests items based on preferences of similar users.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Hybrid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Combines multiple approaches for more accurate recommendations.</a:t>
            </a: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CC34643D-6A37-A406-49F6-3CE6D826DBF4}"/>
                  </a:ext>
                </a:extLst>
              </p14:cNvPr>
              <p14:cNvContentPartPr/>
              <p14:nvPr/>
            </p14:nvContentPartPr>
            <p14:xfrm>
              <a:off x="12883454" y="7860004"/>
              <a:ext cx="1611720" cy="2199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CC34643D-6A37-A406-49F6-3CE6D826DB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820814" y="7797004"/>
                <a:ext cx="1737360" cy="34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BF586BD-4F4D-06CF-8853-B1D2C14E7A73}"/>
                  </a:ext>
                </a:extLst>
              </p14:cNvPr>
              <p14:cNvContentPartPr/>
              <p14:nvPr/>
            </p14:nvContentPartPr>
            <p14:xfrm>
              <a:off x="4281278" y="4694163"/>
              <a:ext cx="280080" cy="9288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BF586BD-4F4D-06CF-8853-B1D2C14E7A7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218638" y="4631523"/>
                <a:ext cx="405720" cy="2185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Snapdeal: An E-commerce Giant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Founded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Snapdeal was established in 2010, quickly becoming a major Indian e-commerce player.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Product Range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55711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It offers millions of products across various categories, from electronics to fashion.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User Base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1948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Snapdeal serves millions of customers, necessitating advanced recommendation systems.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Content-Based Filtering on Snapdeal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B8C3DF"/>
          </a:solidFill>
          <a:ln/>
        </p:spPr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B8C3DF"/>
          </a:solidFill>
          <a:ln/>
        </p:spPr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40249" y="2645569"/>
            <a:ext cx="12406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535317"/>
            <a:ext cx="2811423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User Profile Creation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Snapdeal analyzes a user's browsing and purchase history.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B8C3DF"/>
          </a:solidFill>
          <a:ln/>
        </p:spPr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05483" y="4489013"/>
            <a:ext cx="19347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3246715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Item Feature Extraction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Products are tagged with relevant attributes like brand, category and price.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B8C3DF"/>
          </a:solidFill>
          <a:ln/>
        </p:spPr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04887" y="6332458"/>
            <a:ext cx="194786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Similarity Matching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 recommends items with features similar to the users preferences.</a:t>
            </a:r>
            <a:endParaRPr lang="en-US" sz="17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7008009-E1E4-339D-2230-EF4CEE9A42A8}"/>
                  </a:ext>
                </a:extLst>
              </p14:cNvPr>
              <p14:cNvContentPartPr/>
              <p14:nvPr/>
            </p14:nvContentPartPr>
            <p14:xfrm>
              <a:off x="7270358" y="5005203"/>
              <a:ext cx="1049040" cy="11448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7008009-E1E4-339D-2230-EF4CEE9A42A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07718" y="4942563"/>
                <a:ext cx="117468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23229423-E1BA-C6A2-DC2A-02FFEEE73FF5}"/>
                  </a:ext>
                </a:extLst>
              </p14:cNvPr>
              <p14:cNvContentPartPr/>
              <p14:nvPr/>
            </p14:nvContentPartPr>
            <p14:xfrm>
              <a:off x="7582838" y="6913203"/>
              <a:ext cx="346320" cy="1260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23229423-E1BA-C6A2-DC2A-02FFEEE73FF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19838" y="6850203"/>
                <a:ext cx="471960" cy="1382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Content-Based Filtering Example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Previous Purchase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 buys a Samsung smartphone on Snapdeal.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 Analysis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System identifies key features: brand (Samsung), category (Electronics), price range.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Recommendations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 sees Samsung accessories, similar smartphones, and other electronics in that price range.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25716"/>
            <a:ext cx="98965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Collaborative Filtering on Snapdeal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87465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6684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User Similarity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158865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Snapdeal identifies users with similar shopping patterns.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487465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6684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Purchase Analysis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158865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 examines what similar users have bought.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4874657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668447"/>
            <a:ext cx="41207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Recommendation Generation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513195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Products popular among similar users are suggested.</a:t>
            </a: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7F0E488-1175-16CB-5545-53ED5E3525D5}"/>
                  </a:ext>
                </a:extLst>
              </p14:cNvPr>
              <p14:cNvContentPartPr/>
              <p14:nvPr/>
            </p14:nvContentPartPr>
            <p14:xfrm>
              <a:off x="12883454" y="7818964"/>
              <a:ext cx="1645920" cy="28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7F0E488-1175-16CB-5545-53ED5E3525D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820814" y="7756324"/>
                <a:ext cx="1771560" cy="4150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08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Collaborative Filtering Example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66148"/>
            <a:ext cx="7556421" cy="3054906"/>
          </a:xfrm>
          <a:prstGeom prst="roundRect">
            <a:avLst>
              <a:gd name="adj" fmla="val 311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473767"/>
            <a:ext cx="7540347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361747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 A's Cart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46038" y="3617476"/>
            <a:ext cx="205192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Similar User B's Additional Purchase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059210" y="361747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Recommendation for A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4849892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057" y="499360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Laptop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46038" y="4993600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Laptop Cooling Pad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59210" y="4993600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Laptop Cooling Pad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5863114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29057" y="6006822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Headphones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3546038" y="6006822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Bluetooth Speaker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059210" y="6006822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Bluetooth Speaker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5496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Benefits of Recommender Systems for Snapdeal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6783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5123" y="5652849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567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Increased Sales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6058257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Personalized recommendations lead to higher conversion rates and average order value.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56783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72576" y="5652849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567839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Enhanced User Experience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6412587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Customers find relevant products quickly, improving satisfaction and retention.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56783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95034" y="5652849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567839"/>
            <a:ext cx="33260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Competitive Advantage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6058257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Advanced recommender systems set Snapdeal apart in the crowded e-commerce market.</a:t>
            </a: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40B0E03E-C52E-6403-80C8-6130FB10C9F2}"/>
                  </a:ext>
                </a:extLst>
              </p14:cNvPr>
              <p14:cNvContentPartPr/>
              <p14:nvPr/>
            </p14:nvContentPartPr>
            <p14:xfrm>
              <a:off x="12924134" y="7831204"/>
              <a:ext cx="1532880" cy="3315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40B0E03E-C52E-6403-80C8-6130FB10C9F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61494" y="7768204"/>
                <a:ext cx="1658520" cy="4572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393</Words>
  <Application>Microsoft Office PowerPoint</Application>
  <PresentationFormat>Custom</PresentationFormat>
  <Paragraphs>84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Alexandria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tiru eswara bhujanga kumar javvaji</cp:lastModifiedBy>
  <cp:revision>2</cp:revision>
  <dcterms:created xsi:type="dcterms:W3CDTF">2024-11-05T15:33:10Z</dcterms:created>
  <dcterms:modified xsi:type="dcterms:W3CDTF">2024-11-06T14:53:59Z</dcterms:modified>
</cp:coreProperties>
</file>